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0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ster/Default" id="{9A8F9FE9-F5D4-429F-B92A-D82C5A636BF4}">
          <p14:sldIdLst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7F8EEF-E8B9-8AFD-D5A1-F54B147019F4}" name="Corneau, Joscelyn" initials="JC" userId="S::a626218@DSDOM1.DSROOT.FMR.COM::00c4d745-6b22-47a1-bd6d-938d7bba563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E4C9"/>
    <a:srgbClr val="9747F6"/>
    <a:srgbClr val="368727"/>
    <a:srgbClr val="ECE7DF"/>
    <a:srgbClr val="388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33" d="100"/>
          <a:sy n="33" d="100"/>
        </p:scale>
        <p:origin x="15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3"/>
            </a:solidFill>
          </c:spPr>
          <c:dPt>
            <c:idx val="0"/>
            <c:bubble3D val="0"/>
            <c:spPr>
              <a:solidFill>
                <a:srgbClr val="1DE4C9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049-4D38-BD45-A45408EE796B}"/>
              </c:ext>
            </c:extLst>
          </c:dPt>
          <c:dPt>
            <c:idx val="1"/>
            <c:bubble3D val="0"/>
            <c:spPr>
              <a:solidFill>
                <a:srgbClr val="F7F4E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049-4D38-BD45-A45408EE796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91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49-4D38-BD45-A45408EE7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18459-8F12-5C4A-BBEE-6E2FB538B53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478637" y="7708473"/>
            <a:ext cx="758726" cy="3048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XXXXXX.X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0875974-ED16-57F4-339F-305D1EC7FE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480" y="1819096"/>
            <a:ext cx="6195596" cy="786281"/>
          </a:xfrm>
        </p:spPr>
        <p:txBody>
          <a:bodyPr lIns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900"/>
            </a:lvl1pPr>
            <a:lvl2pPr marL="257174" indent="0">
              <a:buNone/>
              <a:defRPr sz="900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1A9B4FE-C485-5779-536F-1D321715E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711200"/>
            <a:ext cx="6195596" cy="109444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algn="l" defTabSz="453851" rtl="0" eaLnBrk="1" latinLnBrk="0" hangingPunct="1">
              <a:lnSpc>
                <a:spcPct val="80000"/>
              </a:lnSpc>
              <a:defRPr lang="en-US" sz="18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917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- spli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 userDrawn="1"/>
        </p:nvSpPr>
        <p:spPr>
          <a:xfrm rot="10800000">
            <a:off x="0" y="708334"/>
            <a:ext cx="6858000" cy="54656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8" b="0" i="0" err="1">
              <a:latin typeface="Calibri Light" panose="020F03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18459-8F12-5C4A-BBEE-6E2FB538B53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910263" y="8657163"/>
            <a:ext cx="758726" cy="3048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XXXXXX.X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96D57B09-01BD-EE51-88C6-20873BB886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480" y="1819096"/>
            <a:ext cx="6195596" cy="786281"/>
          </a:xfrm>
        </p:spPr>
        <p:txBody>
          <a:bodyPr lIns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900"/>
            </a:lvl1pPr>
            <a:lvl2pPr marL="257174" indent="0">
              <a:buNone/>
              <a:defRPr sz="9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96C635C-6399-739D-6ADA-379DDD87F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711200"/>
            <a:ext cx="6195596" cy="109444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algn="l" defTabSz="453851" rtl="0" eaLnBrk="1" latinLnBrk="0" hangingPunct="1">
              <a:lnSpc>
                <a:spcPct val="80000"/>
              </a:lnSpc>
              <a:defRPr lang="en-US" sz="18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96994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- Split background 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8C8F072-E39E-F873-06F0-4FCF6006AACC}"/>
              </a:ext>
            </a:extLst>
          </p:cNvPr>
          <p:cNvSpPr/>
          <p:nvPr userDrawn="1"/>
        </p:nvSpPr>
        <p:spPr>
          <a:xfrm rot="10800000">
            <a:off x="0" y="708334"/>
            <a:ext cx="6858000" cy="54656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8" b="0" i="0" err="1">
              <a:latin typeface="Calibri Light" panose="020F03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A01BB8-DD38-E444-A81F-FD2636F4D47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5910263" y="8657163"/>
            <a:ext cx="758726" cy="3048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XXXXXX.X</a:t>
            </a:r>
          </a:p>
        </p:txBody>
      </p:sp>
      <p:sp>
        <p:nvSpPr>
          <p:cNvPr id="8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8BB67684-8B65-8D42-153E-010255E6490F}"/>
              </a:ext>
            </a:extLst>
          </p:cNvPr>
          <p:cNvSpPr/>
          <p:nvPr userDrawn="1"/>
        </p:nvSpPr>
        <p:spPr>
          <a:xfrm rot="10800000">
            <a:off x="107916" y="-43119"/>
            <a:ext cx="1145131" cy="784195"/>
          </a:xfrm>
          <a:prstGeom prst="roundRect">
            <a:avLst>
              <a:gd name="adj" fmla="val 0"/>
            </a:avLst>
          </a:prstGeom>
          <a:solidFill>
            <a:schemeClr val="accent5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8" b="0" i="0" err="1">
              <a:latin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BF3DEDD-4D97-16AC-C4F3-62C665069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708332"/>
            <a:ext cx="6195596" cy="1097317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algn="l" defTabSz="453851" rtl="0" eaLnBrk="1" latinLnBrk="0" hangingPunct="1">
              <a:lnSpc>
                <a:spcPct val="80000"/>
              </a:lnSpc>
              <a:defRPr lang="en-US" sz="18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18137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- Full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 userDrawn="1"/>
        </p:nvSpPr>
        <p:spPr>
          <a:xfrm rot="10800000">
            <a:off x="0" y="708333"/>
            <a:ext cx="6858000" cy="84356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8" b="0" i="0" err="1">
              <a:latin typeface="Calibri Light" panose="020F03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18459-8F12-5C4A-BBEE-6E2FB538B53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910263" y="8657163"/>
            <a:ext cx="758726" cy="3048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XXXXXX.X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40FDDEBD-5FC4-0F0D-08FE-4A84834739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480" y="1819096"/>
            <a:ext cx="6195596" cy="786281"/>
          </a:xfrm>
        </p:spPr>
        <p:txBody>
          <a:bodyPr lIns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900"/>
            </a:lvl1pPr>
            <a:lvl2pPr marL="257174" indent="0">
              <a:buNone/>
              <a:defRPr sz="9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9361338-47F2-7970-CA3F-FAFB5395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708330"/>
            <a:ext cx="6195596" cy="109731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algn="l" defTabSz="453851" rtl="0" eaLnBrk="1" latinLnBrk="0" hangingPunct="1">
              <a:lnSpc>
                <a:spcPct val="80000"/>
              </a:lnSpc>
              <a:defRPr lang="en-US" sz="18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632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 - Gray background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433150-3C0F-6C87-07CA-34B1CDC2E892}"/>
              </a:ext>
            </a:extLst>
          </p:cNvPr>
          <p:cNvSpPr/>
          <p:nvPr userDrawn="1"/>
        </p:nvSpPr>
        <p:spPr>
          <a:xfrm rot="10800000">
            <a:off x="0" y="708333"/>
            <a:ext cx="6858000" cy="77668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8" b="0" i="0" err="1">
              <a:latin typeface="Calibri Light" panose="020F03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18459-8F12-5C4A-BBEE-6E2FB538B53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910263" y="8657163"/>
            <a:ext cx="758726" cy="3048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XXXXXX.X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EE704B1-418F-B39F-0893-222EFF56C0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480" y="1819096"/>
            <a:ext cx="6195596" cy="786281"/>
          </a:xfrm>
        </p:spPr>
        <p:txBody>
          <a:bodyPr lIns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900"/>
            </a:lvl1pPr>
            <a:lvl2pPr marL="257174" indent="0">
              <a:buNone/>
              <a:defRPr sz="9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2AE34E0-B098-CE20-3E66-2A09ADF87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708330"/>
            <a:ext cx="6195596" cy="109731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algn="l" defTabSz="453851" rtl="0" eaLnBrk="1" latinLnBrk="0" hangingPunct="1">
              <a:lnSpc>
                <a:spcPct val="80000"/>
              </a:lnSpc>
              <a:defRPr lang="en-US" sz="18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73225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1623C0-2577-AB55-C42E-AA4310F2C2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" b="50"/>
          <a:stretch/>
        </p:blipFill>
        <p:spPr>
          <a:xfrm>
            <a:off x="1879520" y="0"/>
            <a:ext cx="4978480" cy="9144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908C0D-D837-48E4-06E5-AEF51E7FCA09}"/>
              </a:ext>
            </a:extLst>
          </p:cNvPr>
          <p:cNvSpPr/>
          <p:nvPr userDrawn="1"/>
        </p:nvSpPr>
        <p:spPr>
          <a:xfrm rot="10800000" flipV="1">
            <a:off x="3315317" y="4245"/>
            <a:ext cx="3548753" cy="10316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3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1DB96D-4469-6C94-6A77-9E3980A91178}"/>
              </a:ext>
            </a:extLst>
          </p:cNvPr>
          <p:cNvSpPr/>
          <p:nvPr userDrawn="1"/>
        </p:nvSpPr>
        <p:spPr>
          <a:xfrm rot="10800000" flipV="1">
            <a:off x="3422930" y="0"/>
            <a:ext cx="3435070" cy="1639019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3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8E8E2C-8B14-31D9-C227-2C145B3605DD}"/>
              </a:ext>
            </a:extLst>
          </p:cNvPr>
          <p:cNvSpPr/>
          <p:nvPr userDrawn="1"/>
        </p:nvSpPr>
        <p:spPr>
          <a:xfrm rot="16200000" flipV="1">
            <a:off x="1772021" y="4058022"/>
            <a:ext cx="9144005" cy="1027954"/>
          </a:xfrm>
          <a:prstGeom prst="rect">
            <a:avLst/>
          </a:prstGeom>
          <a:gradFill>
            <a:gsLst>
              <a:gs pos="0">
                <a:schemeClr val="bg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3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7F9CA1C-9C25-D9B8-965A-7D0B7CBEA2A1}"/>
              </a:ext>
            </a:extLst>
          </p:cNvPr>
          <p:cNvSpPr/>
          <p:nvPr userDrawn="1"/>
        </p:nvSpPr>
        <p:spPr>
          <a:xfrm rot="10800000">
            <a:off x="2428216" y="0"/>
            <a:ext cx="2537980" cy="9144000"/>
          </a:xfrm>
          <a:custGeom>
            <a:avLst/>
            <a:gdLst>
              <a:gd name="connsiteX0" fmla="*/ 3117036 w 4511964"/>
              <a:gd name="connsiteY0" fmla="*/ 6858000 h 6858000"/>
              <a:gd name="connsiteX1" fmla="*/ 0 w 4511964"/>
              <a:gd name="connsiteY1" fmla="*/ 6858000 h 6858000"/>
              <a:gd name="connsiteX2" fmla="*/ 2736786 w 4511964"/>
              <a:gd name="connsiteY2" fmla="*/ 0 h 6858000"/>
              <a:gd name="connsiteX3" fmla="*/ 4511964 w 4511964"/>
              <a:gd name="connsiteY3" fmla="*/ 0 h 6858000"/>
              <a:gd name="connsiteX4" fmla="*/ 4511771 w 4511964"/>
              <a:gd name="connsiteY4" fmla="*/ 92347 h 6858000"/>
              <a:gd name="connsiteX5" fmla="*/ 4499002 w 4511964"/>
              <a:gd name="connsiteY5" fmla="*/ 31137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1964" h="6858000">
                <a:moveTo>
                  <a:pt x="3117036" y="6858000"/>
                </a:moveTo>
                <a:lnTo>
                  <a:pt x="0" y="6858000"/>
                </a:lnTo>
                <a:lnTo>
                  <a:pt x="2736786" y="0"/>
                </a:lnTo>
                <a:lnTo>
                  <a:pt x="4511964" y="0"/>
                </a:lnTo>
                <a:lnTo>
                  <a:pt x="4511771" y="92347"/>
                </a:lnTo>
                <a:cubicBezTo>
                  <a:pt x="4509557" y="950029"/>
                  <a:pt x="4500194" y="2330792"/>
                  <a:pt x="4499002" y="3113747"/>
                </a:cubicBezTo>
                <a:close/>
              </a:path>
            </a:pathLst>
          </a:custGeom>
          <a:gradFill>
            <a:gsLst>
              <a:gs pos="100000">
                <a:srgbClr val="CACF47">
                  <a:alpha val="52930"/>
                </a:srgbClr>
              </a:gs>
              <a:gs pos="28000">
                <a:schemeClr val="accent2">
                  <a:alpha val="49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788" err="1">
              <a:latin typeface="Calibri Light" panose="020F03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87AB4-DAA4-E991-9DC0-F73C27D3EEB3}"/>
              </a:ext>
            </a:extLst>
          </p:cNvPr>
          <p:cNvSpPr/>
          <p:nvPr userDrawn="1"/>
        </p:nvSpPr>
        <p:spPr>
          <a:xfrm>
            <a:off x="0" y="0"/>
            <a:ext cx="2293144" cy="9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788" err="1">
              <a:latin typeface="Fidelity Sans Lt" panose="020B0303030202020204" pitchFamily="34" charset="77"/>
            </a:endParaRP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76FCE8-C585-03CD-FEB3-317DF7C24F8C}"/>
              </a:ext>
            </a:extLst>
          </p:cNvPr>
          <p:cNvSpPr/>
          <p:nvPr userDrawn="1"/>
        </p:nvSpPr>
        <p:spPr>
          <a:xfrm>
            <a:off x="636311" y="0"/>
            <a:ext cx="3507176" cy="9144000"/>
          </a:xfrm>
          <a:prstGeom prst="parallelogram">
            <a:avLst>
              <a:gd name="adj" fmla="val 445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788" err="1">
              <a:latin typeface="Fidelity Sans Lt" panose="020B0303030202020204" pitchFamily="34" charset="77"/>
            </a:endParaRP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BB559FD3-5A5D-366E-6D37-1A0A52855E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554" y="8344544"/>
            <a:ext cx="949686" cy="495417"/>
          </a:xfrm>
          <a:prstGeom prst="rect">
            <a:avLst/>
          </a:prstGeom>
        </p:spPr>
      </p:pic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8D15FE49-F014-AF16-0D61-80EB8E0C5C8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2486" y="601767"/>
            <a:ext cx="4244866" cy="337867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788" b="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AC48C9B-5034-1CF3-7DB3-A33B34779C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2486" y="1995722"/>
            <a:ext cx="3214913" cy="2636497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ts val="2879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1802D43-EFE8-A803-62E9-DB44A14F80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2486" y="4797846"/>
            <a:ext cx="2937787" cy="785308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290"/>
              </a:lnSpc>
              <a:spcBef>
                <a:spcPts val="0"/>
              </a:spcBef>
              <a:buNone/>
              <a:defRPr sz="1350">
                <a:solidFill>
                  <a:schemeClr val="tx1"/>
                </a:solidFill>
              </a:defRPr>
            </a:lvl1pPr>
            <a:lvl2pPr marL="226925" indent="0" algn="ctr">
              <a:buNone/>
              <a:defRPr sz="993"/>
            </a:lvl2pPr>
            <a:lvl3pPr marL="453851" indent="0" algn="ctr">
              <a:buNone/>
              <a:defRPr sz="893"/>
            </a:lvl3pPr>
            <a:lvl4pPr marL="680777" indent="0" algn="ctr">
              <a:buNone/>
              <a:defRPr sz="794"/>
            </a:lvl4pPr>
            <a:lvl5pPr marL="907702" indent="0" algn="ctr">
              <a:buNone/>
              <a:defRPr sz="794"/>
            </a:lvl5pPr>
            <a:lvl6pPr marL="1134628" indent="0" algn="ctr">
              <a:buNone/>
              <a:defRPr sz="794"/>
            </a:lvl6pPr>
            <a:lvl7pPr marL="1361553" indent="0" algn="ctr">
              <a:buNone/>
              <a:defRPr sz="794"/>
            </a:lvl7pPr>
            <a:lvl8pPr marL="1588479" indent="0" algn="ctr">
              <a:buNone/>
              <a:defRPr sz="794"/>
            </a:lvl8pPr>
            <a:lvl9pPr marL="1815405" indent="0" algn="ctr">
              <a:buNone/>
              <a:defRPr sz="794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</p:spTree>
    <p:extLst>
      <p:ext uri="{BB962C8B-B14F-4D97-AF65-F5344CB8AC3E}">
        <p14:creationId xmlns:p14="http://schemas.microsoft.com/office/powerpoint/2010/main" val="2335559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330A61-89F3-1383-9E28-960988001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579" y="0"/>
            <a:ext cx="5792421" cy="9144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908C0D-D837-48E4-06E5-AEF51E7FCA09}"/>
              </a:ext>
            </a:extLst>
          </p:cNvPr>
          <p:cNvSpPr/>
          <p:nvPr userDrawn="1"/>
        </p:nvSpPr>
        <p:spPr>
          <a:xfrm rot="10800000" flipV="1">
            <a:off x="3315317" y="4245"/>
            <a:ext cx="3548753" cy="10316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3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1DB96D-4469-6C94-6A77-9E3980A91178}"/>
              </a:ext>
            </a:extLst>
          </p:cNvPr>
          <p:cNvSpPr/>
          <p:nvPr userDrawn="1"/>
        </p:nvSpPr>
        <p:spPr>
          <a:xfrm rot="10800000" flipV="1">
            <a:off x="3422930" y="0"/>
            <a:ext cx="3435070" cy="1639019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3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81A62D1-BC7C-5B2F-802C-3ED21B0A2C9F}"/>
              </a:ext>
            </a:extLst>
          </p:cNvPr>
          <p:cNvSpPr/>
          <p:nvPr userDrawn="1"/>
        </p:nvSpPr>
        <p:spPr>
          <a:xfrm rot="10800000">
            <a:off x="2428216" y="0"/>
            <a:ext cx="2537980" cy="9144000"/>
          </a:xfrm>
          <a:custGeom>
            <a:avLst/>
            <a:gdLst>
              <a:gd name="connsiteX0" fmla="*/ 3117036 w 4511964"/>
              <a:gd name="connsiteY0" fmla="*/ 6858000 h 6858000"/>
              <a:gd name="connsiteX1" fmla="*/ 0 w 4511964"/>
              <a:gd name="connsiteY1" fmla="*/ 6858000 h 6858000"/>
              <a:gd name="connsiteX2" fmla="*/ 2736786 w 4511964"/>
              <a:gd name="connsiteY2" fmla="*/ 0 h 6858000"/>
              <a:gd name="connsiteX3" fmla="*/ 4511964 w 4511964"/>
              <a:gd name="connsiteY3" fmla="*/ 0 h 6858000"/>
              <a:gd name="connsiteX4" fmla="*/ 4511771 w 4511964"/>
              <a:gd name="connsiteY4" fmla="*/ 92347 h 6858000"/>
              <a:gd name="connsiteX5" fmla="*/ 4499002 w 4511964"/>
              <a:gd name="connsiteY5" fmla="*/ 31137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1964" h="6858000">
                <a:moveTo>
                  <a:pt x="3117036" y="6858000"/>
                </a:moveTo>
                <a:lnTo>
                  <a:pt x="0" y="6858000"/>
                </a:lnTo>
                <a:lnTo>
                  <a:pt x="2736786" y="0"/>
                </a:lnTo>
                <a:lnTo>
                  <a:pt x="4511964" y="0"/>
                </a:lnTo>
                <a:lnTo>
                  <a:pt x="4511771" y="92347"/>
                </a:lnTo>
                <a:cubicBezTo>
                  <a:pt x="4509557" y="950029"/>
                  <a:pt x="4500194" y="2330792"/>
                  <a:pt x="4499002" y="3113747"/>
                </a:cubicBezTo>
                <a:close/>
              </a:path>
            </a:pathLst>
          </a:custGeom>
          <a:gradFill>
            <a:gsLst>
              <a:gs pos="100000">
                <a:srgbClr val="CACF47">
                  <a:alpha val="52930"/>
                </a:srgbClr>
              </a:gs>
              <a:gs pos="28000">
                <a:schemeClr val="accent2">
                  <a:alpha val="49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788" err="1">
              <a:latin typeface="Calibri Light" panose="020F03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8E8E2C-8B14-31D9-C227-2C145B3605DD}"/>
              </a:ext>
            </a:extLst>
          </p:cNvPr>
          <p:cNvSpPr/>
          <p:nvPr userDrawn="1"/>
        </p:nvSpPr>
        <p:spPr>
          <a:xfrm rot="16200000" flipV="1">
            <a:off x="1772021" y="4058022"/>
            <a:ext cx="9144005" cy="1027954"/>
          </a:xfrm>
          <a:prstGeom prst="rect">
            <a:avLst/>
          </a:prstGeom>
          <a:gradFill>
            <a:gsLst>
              <a:gs pos="0">
                <a:schemeClr val="bg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3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87AB4-DAA4-E991-9DC0-F73C27D3EEB3}"/>
              </a:ext>
            </a:extLst>
          </p:cNvPr>
          <p:cNvSpPr/>
          <p:nvPr userDrawn="1"/>
        </p:nvSpPr>
        <p:spPr>
          <a:xfrm>
            <a:off x="0" y="0"/>
            <a:ext cx="2293144" cy="9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788" err="1">
              <a:latin typeface="Fidelity Sans Lt" panose="020B0303030202020204" pitchFamily="34" charset="77"/>
            </a:endParaRP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76FCE8-C585-03CD-FEB3-317DF7C24F8C}"/>
              </a:ext>
            </a:extLst>
          </p:cNvPr>
          <p:cNvSpPr/>
          <p:nvPr userDrawn="1"/>
        </p:nvSpPr>
        <p:spPr>
          <a:xfrm>
            <a:off x="636311" y="0"/>
            <a:ext cx="3507176" cy="9144000"/>
          </a:xfrm>
          <a:prstGeom prst="parallelogram">
            <a:avLst>
              <a:gd name="adj" fmla="val 445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788" err="1">
              <a:latin typeface="Fidelity Sans Lt" panose="020B0303030202020204" pitchFamily="34" charset="77"/>
            </a:endParaRP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BB559FD3-5A5D-366E-6D37-1A0A52855E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554" y="8344544"/>
            <a:ext cx="949686" cy="495417"/>
          </a:xfrm>
          <a:prstGeom prst="rect">
            <a:avLst/>
          </a:prstGeom>
        </p:spPr>
      </p:pic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8D15FE49-F014-AF16-0D61-80EB8E0C5C8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2486" y="601767"/>
            <a:ext cx="4244866" cy="337867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788" b="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AC48C9B-5034-1CF3-7DB3-A33B34779C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2486" y="1995722"/>
            <a:ext cx="3214913" cy="2636497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ts val="2879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1802D43-EFE8-A803-62E9-DB44A14F80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2486" y="4797846"/>
            <a:ext cx="2937787" cy="785308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290"/>
              </a:lnSpc>
              <a:spcBef>
                <a:spcPts val="0"/>
              </a:spcBef>
              <a:buNone/>
              <a:defRPr sz="1350">
                <a:solidFill>
                  <a:schemeClr val="tx1"/>
                </a:solidFill>
              </a:defRPr>
            </a:lvl1pPr>
            <a:lvl2pPr marL="226925" indent="0" algn="ctr">
              <a:buNone/>
              <a:defRPr sz="993"/>
            </a:lvl2pPr>
            <a:lvl3pPr marL="453851" indent="0" algn="ctr">
              <a:buNone/>
              <a:defRPr sz="893"/>
            </a:lvl3pPr>
            <a:lvl4pPr marL="680777" indent="0" algn="ctr">
              <a:buNone/>
              <a:defRPr sz="794"/>
            </a:lvl4pPr>
            <a:lvl5pPr marL="907702" indent="0" algn="ctr">
              <a:buNone/>
              <a:defRPr sz="794"/>
            </a:lvl5pPr>
            <a:lvl6pPr marL="1134628" indent="0" algn="ctr">
              <a:buNone/>
              <a:defRPr sz="794"/>
            </a:lvl6pPr>
            <a:lvl7pPr marL="1361553" indent="0" algn="ctr">
              <a:buNone/>
              <a:defRPr sz="794"/>
            </a:lvl7pPr>
            <a:lvl8pPr marL="1588479" indent="0" algn="ctr">
              <a:buNone/>
              <a:defRPr sz="794"/>
            </a:lvl8pPr>
            <a:lvl9pPr marL="1815405" indent="0" algn="ctr">
              <a:buNone/>
              <a:defRPr sz="794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</p:spTree>
    <p:extLst>
      <p:ext uri="{BB962C8B-B14F-4D97-AF65-F5344CB8AC3E}">
        <p14:creationId xmlns:p14="http://schemas.microsoft.com/office/powerpoint/2010/main" val="1544120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having a discussion&#10;&#10;Description automatically generated with medium confidence">
            <a:extLst>
              <a:ext uri="{FF2B5EF4-FFF2-40B4-BE49-F238E27FC236}">
                <a16:creationId xmlns:a16="http://schemas.microsoft.com/office/drawing/2014/main" id="{2F5EA539-4570-1143-EF27-CE5635A5AE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8513" y="2"/>
            <a:ext cx="4429487" cy="91625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908C0D-D837-48E4-06E5-AEF51E7FCA09}"/>
              </a:ext>
            </a:extLst>
          </p:cNvPr>
          <p:cNvSpPr/>
          <p:nvPr userDrawn="1"/>
        </p:nvSpPr>
        <p:spPr>
          <a:xfrm rot="10800000" flipV="1">
            <a:off x="3315317" y="4245"/>
            <a:ext cx="3548753" cy="10316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3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1DB96D-4469-6C94-6A77-9E3980A91178}"/>
              </a:ext>
            </a:extLst>
          </p:cNvPr>
          <p:cNvSpPr/>
          <p:nvPr userDrawn="1"/>
        </p:nvSpPr>
        <p:spPr>
          <a:xfrm rot="10800000" flipV="1">
            <a:off x="3422930" y="0"/>
            <a:ext cx="3435070" cy="1639019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3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8E8E2C-8B14-31D9-C227-2C145B3605DD}"/>
              </a:ext>
            </a:extLst>
          </p:cNvPr>
          <p:cNvSpPr/>
          <p:nvPr userDrawn="1"/>
        </p:nvSpPr>
        <p:spPr>
          <a:xfrm rot="16200000" flipV="1">
            <a:off x="1772020" y="4058022"/>
            <a:ext cx="9144005" cy="1027954"/>
          </a:xfrm>
          <a:prstGeom prst="rect">
            <a:avLst/>
          </a:prstGeom>
          <a:gradFill>
            <a:gsLst>
              <a:gs pos="0">
                <a:schemeClr val="bg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3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87AB4-DAA4-E991-9DC0-F73C27D3EEB3}"/>
              </a:ext>
            </a:extLst>
          </p:cNvPr>
          <p:cNvSpPr/>
          <p:nvPr userDrawn="1"/>
        </p:nvSpPr>
        <p:spPr>
          <a:xfrm>
            <a:off x="0" y="0"/>
            <a:ext cx="2293144" cy="9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788" err="1">
              <a:latin typeface="Fidelity Sans Lt" panose="020B0303030202020204" pitchFamily="34" charset="77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EA4F89B-CD20-38E7-5A7D-7CB740BED5C3}"/>
              </a:ext>
            </a:extLst>
          </p:cNvPr>
          <p:cNvSpPr/>
          <p:nvPr userDrawn="1"/>
        </p:nvSpPr>
        <p:spPr>
          <a:xfrm rot="10800000">
            <a:off x="2428216" y="0"/>
            <a:ext cx="2537980" cy="9144000"/>
          </a:xfrm>
          <a:custGeom>
            <a:avLst/>
            <a:gdLst>
              <a:gd name="connsiteX0" fmla="*/ 3117036 w 4511964"/>
              <a:gd name="connsiteY0" fmla="*/ 6858000 h 6858000"/>
              <a:gd name="connsiteX1" fmla="*/ 0 w 4511964"/>
              <a:gd name="connsiteY1" fmla="*/ 6858000 h 6858000"/>
              <a:gd name="connsiteX2" fmla="*/ 2736786 w 4511964"/>
              <a:gd name="connsiteY2" fmla="*/ 0 h 6858000"/>
              <a:gd name="connsiteX3" fmla="*/ 4511964 w 4511964"/>
              <a:gd name="connsiteY3" fmla="*/ 0 h 6858000"/>
              <a:gd name="connsiteX4" fmla="*/ 4511771 w 4511964"/>
              <a:gd name="connsiteY4" fmla="*/ 92347 h 6858000"/>
              <a:gd name="connsiteX5" fmla="*/ 4499002 w 4511964"/>
              <a:gd name="connsiteY5" fmla="*/ 31137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1964" h="6858000">
                <a:moveTo>
                  <a:pt x="3117036" y="6858000"/>
                </a:moveTo>
                <a:lnTo>
                  <a:pt x="0" y="6858000"/>
                </a:lnTo>
                <a:lnTo>
                  <a:pt x="2736786" y="0"/>
                </a:lnTo>
                <a:lnTo>
                  <a:pt x="4511964" y="0"/>
                </a:lnTo>
                <a:lnTo>
                  <a:pt x="4511771" y="92347"/>
                </a:lnTo>
                <a:cubicBezTo>
                  <a:pt x="4509557" y="950029"/>
                  <a:pt x="4500194" y="2330792"/>
                  <a:pt x="4499002" y="3113747"/>
                </a:cubicBezTo>
                <a:close/>
              </a:path>
            </a:pathLst>
          </a:custGeom>
          <a:gradFill>
            <a:gsLst>
              <a:gs pos="100000">
                <a:srgbClr val="CACF47">
                  <a:alpha val="52930"/>
                </a:srgbClr>
              </a:gs>
              <a:gs pos="28000">
                <a:schemeClr val="accent2">
                  <a:alpha val="49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788" err="1">
              <a:latin typeface="Calibri Light" panose="020F0302020204030204" pitchFamily="34" charset="0"/>
            </a:endParaRP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76FCE8-C585-03CD-FEB3-317DF7C24F8C}"/>
              </a:ext>
            </a:extLst>
          </p:cNvPr>
          <p:cNvSpPr/>
          <p:nvPr userDrawn="1"/>
        </p:nvSpPr>
        <p:spPr>
          <a:xfrm>
            <a:off x="636311" y="0"/>
            <a:ext cx="3507176" cy="9144000"/>
          </a:xfrm>
          <a:prstGeom prst="parallelogram">
            <a:avLst>
              <a:gd name="adj" fmla="val 445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788" err="1">
              <a:latin typeface="Fidelity Sans Lt" panose="020B0303030202020204" pitchFamily="34" charset="77"/>
            </a:endParaRP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BB559FD3-5A5D-366E-6D37-1A0A52855E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554" y="8344544"/>
            <a:ext cx="949686" cy="495417"/>
          </a:xfrm>
          <a:prstGeom prst="rect">
            <a:avLst/>
          </a:prstGeom>
        </p:spPr>
      </p:pic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8D15FE49-F014-AF16-0D61-80EB8E0C5C8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2486" y="601767"/>
            <a:ext cx="4244866" cy="337867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788" b="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AC48C9B-5034-1CF3-7DB3-A33B34779C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2486" y="1995722"/>
            <a:ext cx="3214913" cy="2636497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ts val="2879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1802D43-EFE8-A803-62E9-DB44A14F80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2486" y="4797846"/>
            <a:ext cx="2937787" cy="785308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290"/>
              </a:lnSpc>
              <a:spcBef>
                <a:spcPts val="0"/>
              </a:spcBef>
              <a:buNone/>
              <a:defRPr sz="1350">
                <a:solidFill>
                  <a:schemeClr val="tx1"/>
                </a:solidFill>
              </a:defRPr>
            </a:lvl1pPr>
            <a:lvl2pPr marL="226925" indent="0" algn="ctr">
              <a:buNone/>
              <a:defRPr sz="993"/>
            </a:lvl2pPr>
            <a:lvl3pPr marL="453851" indent="0" algn="ctr">
              <a:buNone/>
              <a:defRPr sz="893"/>
            </a:lvl3pPr>
            <a:lvl4pPr marL="680777" indent="0" algn="ctr">
              <a:buNone/>
              <a:defRPr sz="794"/>
            </a:lvl4pPr>
            <a:lvl5pPr marL="907702" indent="0" algn="ctr">
              <a:buNone/>
              <a:defRPr sz="794"/>
            </a:lvl5pPr>
            <a:lvl6pPr marL="1134628" indent="0" algn="ctr">
              <a:buNone/>
              <a:defRPr sz="794"/>
            </a:lvl6pPr>
            <a:lvl7pPr marL="1361553" indent="0" algn="ctr">
              <a:buNone/>
              <a:defRPr sz="794"/>
            </a:lvl7pPr>
            <a:lvl8pPr marL="1588479" indent="0" algn="ctr">
              <a:buNone/>
              <a:defRPr sz="794"/>
            </a:lvl8pPr>
            <a:lvl9pPr marL="1815405" indent="0" algn="ctr">
              <a:buNone/>
              <a:defRPr sz="794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</p:spTree>
    <p:extLst>
      <p:ext uri="{BB962C8B-B14F-4D97-AF65-F5344CB8AC3E}">
        <p14:creationId xmlns:p14="http://schemas.microsoft.com/office/powerpoint/2010/main" val="324752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wo people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B43D3F23-80A8-18DB-A5AD-F5CFC6DBFB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0526" y="1"/>
            <a:ext cx="4657474" cy="9144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908C0D-D837-48E4-06E5-AEF51E7FCA09}"/>
              </a:ext>
            </a:extLst>
          </p:cNvPr>
          <p:cNvSpPr/>
          <p:nvPr userDrawn="1"/>
        </p:nvSpPr>
        <p:spPr>
          <a:xfrm rot="10800000" flipV="1">
            <a:off x="3315317" y="4245"/>
            <a:ext cx="3548753" cy="103163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3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1DB96D-4469-6C94-6A77-9E3980A91178}"/>
              </a:ext>
            </a:extLst>
          </p:cNvPr>
          <p:cNvSpPr/>
          <p:nvPr userDrawn="1"/>
        </p:nvSpPr>
        <p:spPr>
          <a:xfrm rot="10800000" flipV="1">
            <a:off x="3422930" y="0"/>
            <a:ext cx="3435070" cy="1639019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3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8E8E2C-8B14-31D9-C227-2C145B3605DD}"/>
              </a:ext>
            </a:extLst>
          </p:cNvPr>
          <p:cNvSpPr/>
          <p:nvPr userDrawn="1"/>
        </p:nvSpPr>
        <p:spPr>
          <a:xfrm rot="16200000" flipV="1">
            <a:off x="1772020" y="4058022"/>
            <a:ext cx="9144005" cy="1027954"/>
          </a:xfrm>
          <a:prstGeom prst="rect">
            <a:avLst/>
          </a:prstGeom>
          <a:gradFill>
            <a:gsLst>
              <a:gs pos="0">
                <a:schemeClr val="bg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3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452AEDB-0AA9-3D0B-E2F3-3C119B4032E1}"/>
              </a:ext>
            </a:extLst>
          </p:cNvPr>
          <p:cNvSpPr/>
          <p:nvPr userDrawn="1"/>
        </p:nvSpPr>
        <p:spPr>
          <a:xfrm rot="10800000">
            <a:off x="2428216" y="0"/>
            <a:ext cx="2537980" cy="9144000"/>
          </a:xfrm>
          <a:custGeom>
            <a:avLst/>
            <a:gdLst>
              <a:gd name="connsiteX0" fmla="*/ 3117036 w 4511964"/>
              <a:gd name="connsiteY0" fmla="*/ 6858000 h 6858000"/>
              <a:gd name="connsiteX1" fmla="*/ 0 w 4511964"/>
              <a:gd name="connsiteY1" fmla="*/ 6858000 h 6858000"/>
              <a:gd name="connsiteX2" fmla="*/ 2736786 w 4511964"/>
              <a:gd name="connsiteY2" fmla="*/ 0 h 6858000"/>
              <a:gd name="connsiteX3" fmla="*/ 4511964 w 4511964"/>
              <a:gd name="connsiteY3" fmla="*/ 0 h 6858000"/>
              <a:gd name="connsiteX4" fmla="*/ 4511771 w 4511964"/>
              <a:gd name="connsiteY4" fmla="*/ 92347 h 6858000"/>
              <a:gd name="connsiteX5" fmla="*/ 4499002 w 4511964"/>
              <a:gd name="connsiteY5" fmla="*/ 31137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1964" h="6858000">
                <a:moveTo>
                  <a:pt x="3117036" y="6858000"/>
                </a:moveTo>
                <a:lnTo>
                  <a:pt x="0" y="6858000"/>
                </a:lnTo>
                <a:lnTo>
                  <a:pt x="2736786" y="0"/>
                </a:lnTo>
                <a:lnTo>
                  <a:pt x="4511964" y="0"/>
                </a:lnTo>
                <a:lnTo>
                  <a:pt x="4511771" y="92347"/>
                </a:lnTo>
                <a:cubicBezTo>
                  <a:pt x="4509557" y="950029"/>
                  <a:pt x="4500194" y="2330792"/>
                  <a:pt x="4499002" y="3113747"/>
                </a:cubicBezTo>
                <a:close/>
              </a:path>
            </a:pathLst>
          </a:custGeom>
          <a:gradFill>
            <a:gsLst>
              <a:gs pos="100000">
                <a:srgbClr val="CACF47">
                  <a:alpha val="52930"/>
                </a:srgbClr>
              </a:gs>
              <a:gs pos="28000">
                <a:schemeClr val="accent2">
                  <a:alpha val="49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788" err="1">
              <a:latin typeface="Calibri Light" panose="020F03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87AB4-DAA4-E991-9DC0-F73C27D3EEB3}"/>
              </a:ext>
            </a:extLst>
          </p:cNvPr>
          <p:cNvSpPr/>
          <p:nvPr userDrawn="1"/>
        </p:nvSpPr>
        <p:spPr>
          <a:xfrm>
            <a:off x="0" y="0"/>
            <a:ext cx="2293144" cy="9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788" err="1">
              <a:latin typeface="Fidelity Sans Lt" panose="020B0303030202020204" pitchFamily="34" charset="77"/>
            </a:endParaRP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476FCE8-C585-03CD-FEB3-317DF7C24F8C}"/>
              </a:ext>
            </a:extLst>
          </p:cNvPr>
          <p:cNvSpPr/>
          <p:nvPr userDrawn="1"/>
        </p:nvSpPr>
        <p:spPr>
          <a:xfrm>
            <a:off x="636311" y="0"/>
            <a:ext cx="3507176" cy="9144000"/>
          </a:xfrm>
          <a:prstGeom prst="parallelogram">
            <a:avLst>
              <a:gd name="adj" fmla="val 445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788" err="1">
              <a:latin typeface="Fidelity Sans Lt" panose="020B0303030202020204" pitchFamily="34" charset="77"/>
            </a:endParaRP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BB559FD3-5A5D-366E-6D37-1A0A52855E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554" y="8344544"/>
            <a:ext cx="949686" cy="495417"/>
          </a:xfrm>
          <a:prstGeom prst="rect">
            <a:avLst/>
          </a:prstGeom>
        </p:spPr>
      </p:pic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8D15FE49-F014-AF16-0D61-80EB8E0C5C8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2486" y="601767"/>
            <a:ext cx="4244866" cy="337867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788" b="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Presented By: First name last name | month Day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AC48C9B-5034-1CF3-7DB3-A33B34779C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2486" y="1995722"/>
            <a:ext cx="3214913" cy="2636497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ts val="2879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Cover headline</a:t>
            </a:r>
            <a:br>
              <a:rPr lang="en-US"/>
            </a:br>
            <a:r>
              <a:rPr lang="en-US"/>
              <a:t>should be brief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1802D43-EFE8-A803-62E9-DB44A14F80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2486" y="4797846"/>
            <a:ext cx="2937787" cy="785308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1290"/>
              </a:lnSpc>
              <a:spcBef>
                <a:spcPts val="0"/>
              </a:spcBef>
              <a:buNone/>
              <a:defRPr sz="1350">
                <a:solidFill>
                  <a:schemeClr val="tx1"/>
                </a:solidFill>
              </a:defRPr>
            </a:lvl1pPr>
            <a:lvl2pPr marL="226925" indent="0" algn="ctr">
              <a:buNone/>
              <a:defRPr sz="993"/>
            </a:lvl2pPr>
            <a:lvl3pPr marL="453851" indent="0" algn="ctr">
              <a:buNone/>
              <a:defRPr sz="893"/>
            </a:lvl3pPr>
            <a:lvl4pPr marL="680777" indent="0" algn="ctr">
              <a:buNone/>
              <a:defRPr sz="794"/>
            </a:lvl4pPr>
            <a:lvl5pPr marL="907702" indent="0" algn="ctr">
              <a:buNone/>
              <a:defRPr sz="794"/>
            </a:lvl5pPr>
            <a:lvl6pPr marL="1134628" indent="0" algn="ctr">
              <a:buNone/>
              <a:defRPr sz="794"/>
            </a:lvl6pPr>
            <a:lvl7pPr marL="1361553" indent="0" algn="ctr">
              <a:buNone/>
              <a:defRPr sz="794"/>
            </a:lvl7pPr>
            <a:lvl8pPr marL="1588479" indent="0" algn="ctr">
              <a:buNone/>
              <a:defRPr sz="794"/>
            </a:lvl8pPr>
            <a:lvl9pPr marL="1815405" indent="0" algn="ctr">
              <a:buNone/>
              <a:defRPr sz="794"/>
            </a:lvl9pPr>
          </a:lstStyle>
          <a:p>
            <a:r>
              <a:rPr lang="en-US"/>
              <a:t>A subhead that supports the headline</a:t>
            </a:r>
            <a:br>
              <a:rPr lang="en-US"/>
            </a:br>
            <a:r>
              <a:rPr lang="en-US"/>
              <a:t>can be two lines but not more.</a:t>
            </a:r>
          </a:p>
        </p:txBody>
      </p:sp>
    </p:spTree>
    <p:extLst>
      <p:ext uri="{BB962C8B-B14F-4D97-AF65-F5344CB8AC3E}">
        <p14:creationId xmlns:p14="http://schemas.microsoft.com/office/powerpoint/2010/main" val="1114711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01C9D940-189B-B245-80DF-245C34742B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5047" y="710387"/>
            <a:ext cx="3752954" cy="646230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6D7F0-19E7-61FF-0A67-7B05BFEAA15C}"/>
              </a:ext>
            </a:extLst>
          </p:cNvPr>
          <p:cNvSpPr/>
          <p:nvPr userDrawn="1"/>
        </p:nvSpPr>
        <p:spPr>
          <a:xfrm>
            <a:off x="1" y="710387"/>
            <a:ext cx="3143242" cy="64623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8" err="1">
              <a:latin typeface="Fidelity Sans Lt" panose="020B0303030202020204" pitchFamily="34" charset="77"/>
            </a:endParaRPr>
          </a:p>
        </p:txBody>
      </p:sp>
      <p:sp>
        <p:nvSpPr>
          <p:cNvPr id="28" name="Parallelogram 34">
            <a:extLst>
              <a:ext uri="{FF2B5EF4-FFF2-40B4-BE49-F238E27FC236}">
                <a16:creationId xmlns:a16="http://schemas.microsoft.com/office/drawing/2014/main" id="{F7FCAEF6-7434-D5FE-DD5A-FDE75261AB6F}"/>
              </a:ext>
            </a:extLst>
          </p:cNvPr>
          <p:cNvSpPr/>
          <p:nvPr userDrawn="1"/>
        </p:nvSpPr>
        <p:spPr>
          <a:xfrm>
            <a:off x="1078552" y="710387"/>
            <a:ext cx="3274112" cy="6462308"/>
          </a:xfrm>
          <a:custGeom>
            <a:avLst/>
            <a:gdLst>
              <a:gd name="connsiteX0" fmla="*/ 0 w 5161265"/>
              <a:gd name="connsiteY0" fmla="*/ 4297680 h 4297680"/>
              <a:gd name="connsiteX1" fmla="*/ 1711637 w 5161265"/>
              <a:gd name="connsiteY1" fmla="*/ 0 h 4297680"/>
              <a:gd name="connsiteX2" fmla="*/ 5161265 w 5161265"/>
              <a:gd name="connsiteY2" fmla="*/ 0 h 4297680"/>
              <a:gd name="connsiteX3" fmla="*/ 3449628 w 5161265"/>
              <a:gd name="connsiteY3" fmla="*/ 4297680 h 4297680"/>
              <a:gd name="connsiteX4" fmla="*/ 0 w 5161265"/>
              <a:gd name="connsiteY4" fmla="*/ 4297680 h 4297680"/>
              <a:gd name="connsiteX0" fmla="*/ 0 w 5161265"/>
              <a:gd name="connsiteY0" fmla="*/ 4297680 h 4297680"/>
              <a:gd name="connsiteX1" fmla="*/ 1711637 w 5161265"/>
              <a:gd name="connsiteY1" fmla="*/ 0 h 4297680"/>
              <a:gd name="connsiteX2" fmla="*/ 5161265 w 5161265"/>
              <a:gd name="connsiteY2" fmla="*/ 0 h 4297680"/>
              <a:gd name="connsiteX3" fmla="*/ 3414002 w 5161265"/>
              <a:gd name="connsiteY3" fmla="*/ 4297680 h 4297680"/>
              <a:gd name="connsiteX4" fmla="*/ 0 w 5161265"/>
              <a:gd name="connsiteY4" fmla="*/ 429768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1265" h="4297680">
                <a:moveTo>
                  <a:pt x="0" y="4297680"/>
                </a:moveTo>
                <a:lnTo>
                  <a:pt x="1711637" y="0"/>
                </a:lnTo>
                <a:lnTo>
                  <a:pt x="5161265" y="0"/>
                </a:lnTo>
                <a:lnTo>
                  <a:pt x="3414002" y="4297680"/>
                </a:lnTo>
                <a:lnTo>
                  <a:pt x="0" y="4297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8" err="1">
              <a:latin typeface="Fidelity Sans Lt" panose="020B0303030202020204" pitchFamily="34" charset="77"/>
            </a:endParaRPr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03628806-6DC4-587A-B9AF-558C87200D1E}"/>
              </a:ext>
            </a:extLst>
          </p:cNvPr>
          <p:cNvSpPr/>
          <p:nvPr userDrawn="1"/>
        </p:nvSpPr>
        <p:spPr>
          <a:xfrm>
            <a:off x="3237963" y="710387"/>
            <a:ext cx="1856860" cy="6462308"/>
          </a:xfrm>
          <a:prstGeom prst="parallelogram">
            <a:avLst>
              <a:gd name="adj" fmla="val 59819"/>
            </a:avLst>
          </a:prstGeom>
          <a:gradFill>
            <a:gsLst>
              <a:gs pos="19000">
                <a:schemeClr val="accent3">
                  <a:alpha val="48000"/>
                </a:schemeClr>
              </a:gs>
              <a:gs pos="98000">
                <a:schemeClr val="accent5">
                  <a:alpha val="69204"/>
                  <a:lumMod val="10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788" err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A01BB8-DD38-E444-A81F-FD2636F4D47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5910263" y="8657163"/>
            <a:ext cx="758726" cy="3048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XXXXXX.X</a:t>
            </a:r>
          </a:p>
        </p:txBody>
      </p:sp>
      <p:sp>
        <p:nvSpPr>
          <p:cNvPr id="8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8BB67684-8B65-8D42-153E-010255E6490F}"/>
              </a:ext>
            </a:extLst>
          </p:cNvPr>
          <p:cNvSpPr/>
          <p:nvPr userDrawn="1"/>
        </p:nvSpPr>
        <p:spPr>
          <a:xfrm rot="10800000">
            <a:off x="107916" y="-43119"/>
            <a:ext cx="1145131" cy="784195"/>
          </a:xfrm>
          <a:prstGeom prst="roundRect">
            <a:avLst>
              <a:gd name="adj" fmla="val 0"/>
            </a:avLst>
          </a:prstGeom>
          <a:solidFill>
            <a:schemeClr val="accent5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8" b="0" i="0" err="1">
              <a:latin typeface="Calibri" panose="020F0502020204030204" pitchFamily="34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EF38010-3DFD-44C4-9CCF-DFF7EF3EEB4C}"/>
              </a:ext>
            </a:extLst>
          </p:cNvPr>
          <p:cNvSpPr/>
          <p:nvPr userDrawn="1"/>
        </p:nvSpPr>
        <p:spPr>
          <a:xfrm>
            <a:off x="518630" y="1803210"/>
            <a:ext cx="2951284" cy="3521055"/>
          </a:xfrm>
          <a:custGeom>
            <a:avLst/>
            <a:gdLst>
              <a:gd name="connsiteX0" fmla="*/ 0 w 5246727"/>
              <a:gd name="connsiteY0" fmla="*/ 0 h 2640791"/>
              <a:gd name="connsiteX1" fmla="*/ 1208995 w 5246727"/>
              <a:gd name="connsiteY1" fmla="*/ 2498 h 2640791"/>
              <a:gd name="connsiteX2" fmla="*/ 1208990 w 5246727"/>
              <a:gd name="connsiteY2" fmla="*/ 0 h 2640791"/>
              <a:gd name="connsiteX3" fmla="*/ 5246727 w 5246727"/>
              <a:gd name="connsiteY3" fmla="*/ 8342 h 2640791"/>
              <a:gd name="connsiteX4" fmla="*/ 4203782 w 5246727"/>
              <a:gd name="connsiteY4" fmla="*/ 2640791 h 2640791"/>
              <a:gd name="connsiteX5" fmla="*/ 2997633 w 5246727"/>
              <a:gd name="connsiteY5" fmla="*/ 2633620 h 2640791"/>
              <a:gd name="connsiteX6" fmla="*/ 2994792 w 5246727"/>
              <a:gd name="connsiteY6" fmla="*/ 2640791 h 2640791"/>
              <a:gd name="connsiteX7" fmla="*/ 4949 w 5246727"/>
              <a:gd name="connsiteY7" fmla="*/ 2623015 h 2640791"/>
              <a:gd name="connsiteX8" fmla="*/ 0 w 5246727"/>
              <a:gd name="connsiteY8" fmla="*/ 0 h 264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46727" h="2640791">
                <a:moveTo>
                  <a:pt x="0" y="0"/>
                </a:moveTo>
                <a:lnTo>
                  <a:pt x="1208995" y="2498"/>
                </a:lnTo>
                <a:lnTo>
                  <a:pt x="1208990" y="0"/>
                </a:lnTo>
                <a:lnTo>
                  <a:pt x="5246727" y="8342"/>
                </a:lnTo>
                <a:lnTo>
                  <a:pt x="4203782" y="2640791"/>
                </a:lnTo>
                <a:lnTo>
                  <a:pt x="2997633" y="2633620"/>
                </a:lnTo>
                <a:lnTo>
                  <a:pt x="2994792" y="2640791"/>
                </a:lnTo>
                <a:lnTo>
                  <a:pt x="4949" y="2623015"/>
                </a:lnTo>
                <a:cubicBezTo>
                  <a:pt x="3299" y="1748675"/>
                  <a:pt x="1650" y="87433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788" err="1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BF3DEDD-4D97-16AC-C4F3-62C6650696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288" y="2911465"/>
            <a:ext cx="2305636" cy="13045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lvl1pPr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defRPr lang="en-US" sz="2475" b="1" dirty="0">
                <a:solidFill>
                  <a:schemeClr val="accent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</a:lstStyle>
          <a:p>
            <a:pPr marL="0" lvl="0" defTabSz="453851">
              <a:lnSpc>
                <a:spcPct val="70000"/>
              </a:lnSpc>
            </a:pPr>
            <a:r>
              <a:rPr lang="en-US" sz="2475" b="1">
                <a:solidFill>
                  <a:schemeClr val="accent1"/>
                </a:solidFill>
                <a:latin typeface="+mn-lt"/>
              </a:rPr>
              <a:t>Divider headline, no subhead</a:t>
            </a:r>
          </a:p>
        </p:txBody>
      </p:sp>
    </p:spTree>
    <p:extLst>
      <p:ext uri="{BB962C8B-B14F-4D97-AF65-F5344CB8AC3E}">
        <p14:creationId xmlns:p14="http://schemas.microsoft.com/office/powerpoint/2010/main" val="1226751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01C9D940-189B-B245-80DF-245C34742B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5047" y="710387"/>
            <a:ext cx="3752954" cy="646230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656D7F0-19E7-61FF-0A67-7B05BFEAA15C}"/>
              </a:ext>
            </a:extLst>
          </p:cNvPr>
          <p:cNvSpPr/>
          <p:nvPr userDrawn="1"/>
        </p:nvSpPr>
        <p:spPr>
          <a:xfrm>
            <a:off x="1" y="710387"/>
            <a:ext cx="3143242" cy="64623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8" err="1">
              <a:latin typeface="Fidelity Sans Lt" panose="020B0303030202020204" pitchFamily="34" charset="77"/>
            </a:endParaRPr>
          </a:p>
        </p:txBody>
      </p:sp>
      <p:sp>
        <p:nvSpPr>
          <p:cNvPr id="28" name="Parallelogram 34">
            <a:extLst>
              <a:ext uri="{FF2B5EF4-FFF2-40B4-BE49-F238E27FC236}">
                <a16:creationId xmlns:a16="http://schemas.microsoft.com/office/drawing/2014/main" id="{F7FCAEF6-7434-D5FE-DD5A-FDE75261AB6F}"/>
              </a:ext>
            </a:extLst>
          </p:cNvPr>
          <p:cNvSpPr/>
          <p:nvPr userDrawn="1"/>
        </p:nvSpPr>
        <p:spPr>
          <a:xfrm>
            <a:off x="1078552" y="710387"/>
            <a:ext cx="3274112" cy="6462308"/>
          </a:xfrm>
          <a:custGeom>
            <a:avLst/>
            <a:gdLst>
              <a:gd name="connsiteX0" fmla="*/ 0 w 5161265"/>
              <a:gd name="connsiteY0" fmla="*/ 4297680 h 4297680"/>
              <a:gd name="connsiteX1" fmla="*/ 1711637 w 5161265"/>
              <a:gd name="connsiteY1" fmla="*/ 0 h 4297680"/>
              <a:gd name="connsiteX2" fmla="*/ 5161265 w 5161265"/>
              <a:gd name="connsiteY2" fmla="*/ 0 h 4297680"/>
              <a:gd name="connsiteX3" fmla="*/ 3449628 w 5161265"/>
              <a:gd name="connsiteY3" fmla="*/ 4297680 h 4297680"/>
              <a:gd name="connsiteX4" fmla="*/ 0 w 5161265"/>
              <a:gd name="connsiteY4" fmla="*/ 4297680 h 4297680"/>
              <a:gd name="connsiteX0" fmla="*/ 0 w 5161265"/>
              <a:gd name="connsiteY0" fmla="*/ 4297680 h 4297680"/>
              <a:gd name="connsiteX1" fmla="*/ 1711637 w 5161265"/>
              <a:gd name="connsiteY1" fmla="*/ 0 h 4297680"/>
              <a:gd name="connsiteX2" fmla="*/ 5161265 w 5161265"/>
              <a:gd name="connsiteY2" fmla="*/ 0 h 4297680"/>
              <a:gd name="connsiteX3" fmla="*/ 3414002 w 5161265"/>
              <a:gd name="connsiteY3" fmla="*/ 4297680 h 4297680"/>
              <a:gd name="connsiteX4" fmla="*/ 0 w 5161265"/>
              <a:gd name="connsiteY4" fmla="*/ 429768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1265" h="4297680">
                <a:moveTo>
                  <a:pt x="0" y="4297680"/>
                </a:moveTo>
                <a:lnTo>
                  <a:pt x="1711637" y="0"/>
                </a:lnTo>
                <a:lnTo>
                  <a:pt x="5161265" y="0"/>
                </a:lnTo>
                <a:lnTo>
                  <a:pt x="3414002" y="4297680"/>
                </a:lnTo>
                <a:lnTo>
                  <a:pt x="0" y="42976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8" err="1">
              <a:latin typeface="Fidelity Sans Lt" panose="020B0303030202020204" pitchFamily="34" charset="77"/>
            </a:endParaRPr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03628806-6DC4-587A-B9AF-558C87200D1E}"/>
              </a:ext>
            </a:extLst>
          </p:cNvPr>
          <p:cNvSpPr/>
          <p:nvPr userDrawn="1"/>
        </p:nvSpPr>
        <p:spPr>
          <a:xfrm>
            <a:off x="3237963" y="710387"/>
            <a:ext cx="1856860" cy="6462308"/>
          </a:xfrm>
          <a:prstGeom prst="parallelogram">
            <a:avLst>
              <a:gd name="adj" fmla="val 59819"/>
            </a:avLst>
          </a:prstGeom>
          <a:gradFill>
            <a:gsLst>
              <a:gs pos="19000">
                <a:schemeClr val="accent3">
                  <a:alpha val="48000"/>
                </a:schemeClr>
              </a:gs>
              <a:gs pos="98000">
                <a:schemeClr val="accent5">
                  <a:alpha val="69204"/>
                  <a:lumMod val="10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788" err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4273-1BC9-094E-91EB-6249D7D6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C2203-B2C8-CE43-993C-749A696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A01BB8-DD38-E444-A81F-FD2636F4D47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5910263" y="8657163"/>
            <a:ext cx="758726" cy="3048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XXXXXX.X</a:t>
            </a:r>
          </a:p>
        </p:txBody>
      </p:sp>
      <p:sp>
        <p:nvSpPr>
          <p:cNvPr id="8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8BB67684-8B65-8D42-153E-010255E6490F}"/>
              </a:ext>
            </a:extLst>
          </p:cNvPr>
          <p:cNvSpPr/>
          <p:nvPr userDrawn="1"/>
        </p:nvSpPr>
        <p:spPr>
          <a:xfrm rot="10800000">
            <a:off x="107916" y="-43119"/>
            <a:ext cx="1145131" cy="784195"/>
          </a:xfrm>
          <a:prstGeom prst="roundRect">
            <a:avLst>
              <a:gd name="adj" fmla="val 0"/>
            </a:avLst>
          </a:prstGeom>
          <a:solidFill>
            <a:schemeClr val="accent5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8" b="0" i="0" err="1">
              <a:latin typeface="Calibri" panose="020F050202020403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35CABC7-2A1A-732C-EA4D-9EB2A4EE91C1}"/>
              </a:ext>
            </a:extLst>
          </p:cNvPr>
          <p:cNvSpPr/>
          <p:nvPr userDrawn="1"/>
        </p:nvSpPr>
        <p:spPr>
          <a:xfrm>
            <a:off x="518630" y="1803210"/>
            <a:ext cx="2951284" cy="3521055"/>
          </a:xfrm>
          <a:custGeom>
            <a:avLst/>
            <a:gdLst>
              <a:gd name="connsiteX0" fmla="*/ 0 w 5246727"/>
              <a:gd name="connsiteY0" fmla="*/ 0 h 2640791"/>
              <a:gd name="connsiteX1" fmla="*/ 1208995 w 5246727"/>
              <a:gd name="connsiteY1" fmla="*/ 2498 h 2640791"/>
              <a:gd name="connsiteX2" fmla="*/ 1208990 w 5246727"/>
              <a:gd name="connsiteY2" fmla="*/ 0 h 2640791"/>
              <a:gd name="connsiteX3" fmla="*/ 5246727 w 5246727"/>
              <a:gd name="connsiteY3" fmla="*/ 8342 h 2640791"/>
              <a:gd name="connsiteX4" fmla="*/ 4203782 w 5246727"/>
              <a:gd name="connsiteY4" fmla="*/ 2640791 h 2640791"/>
              <a:gd name="connsiteX5" fmla="*/ 2997633 w 5246727"/>
              <a:gd name="connsiteY5" fmla="*/ 2633620 h 2640791"/>
              <a:gd name="connsiteX6" fmla="*/ 2994792 w 5246727"/>
              <a:gd name="connsiteY6" fmla="*/ 2640791 h 2640791"/>
              <a:gd name="connsiteX7" fmla="*/ 4949 w 5246727"/>
              <a:gd name="connsiteY7" fmla="*/ 2623015 h 2640791"/>
              <a:gd name="connsiteX8" fmla="*/ 0 w 5246727"/>
              <a:gd name="connsiteY8" fmla="*/ 0 h 264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46727" h="2640791">
                <a:moveTo>
                  <a:pt x="0" y="0"/>
                </a:moveTo>
                <a:lnTo>
                  <a:pt x="1208995" y="2498"/>
                </a:lnTo>
                <a:lnTo>
                  <a:pt x="1208990" y="0"/>
                </a:lnTo>
                <a:lnTo>
                  <a:pt x="5246727" y="8342"/>
                </a:lnTo>
                <a:lnTo>
                  <a:pt x="4203782" y="2640791"/>
                </a:lnTo>
                <a:lnTo>
                  <a:pt x="2997633" y="2633620"/>
                </a:lnTo>
                <a:lnTo>
                  <a:pt x="2994792" y="2640791"/>
                </a:lnTo>
                <a:lnTo>
                  <a:pt x="4949" y="2623015"/>
                </a:lnTo>
                <a:cubicBezTo>
                  <a:pt x="3299" y="1748675"/>
                  <a:pt x="1650" y="87433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788" err="1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BF3DEDD-4D97-16AC-C4F3-62C6650696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1882" y="2279549"/>
            <a:ext cx="2049685" cy="1427656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2475" b="1" dirty="0">
                <a:solidFill>
                  <a:schemeClr val="accent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</a:lstStyle>
          <a:p>
            <a:pPr marL="0" lvl="0" defTabSz="453851">
              <a:lnSpc>
                <a:spcPct val="70000"/>
              </a:lnSpc>
            </a:pPr>
            <a:r>
              <a:rPr lang="en-US" sz="2475" b="1">
                <a:solidFill>
                  <a:schemeClr val="accent1"/>
                </a:solidFill>
                <a:latin typeface="+mn-lt"/>
              </a:rPr>
              <a:t>Divider </a:t>
            </a:r>
            <a:br>
              <a:rPr lang="en-US" sz="2475" b="1">
                <a:solidFill>
                  <a:schemeClr val="accent1"/>
                </a:solidFill>
                <a:latin typeface="+mn-lt"/>
              </a:rPr>
            </a:br>
            <a:r>
              <a:rPr lang="en-US" sz="2475" b="1">
                <a:solidFill>
                  <a:schemeClr val="accent1"/>
                </a:solidFill>
                <a:latin typeface="+mn-lt"/>
              </a:rPr>
              <a:t>headline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DB7D62C-9769-79A3-5077-FEE3F59CC8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1882" y="3987390"/>
            <a:ext cx="1894412" cy="276999"/>
          </a:xfrm>
        </p:spPr>
        <p:txBody>
          <a:bodyPr vert="horz" wrap="square" lIns="0" tIns="0" rIns="0" bIns="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dirty="0">
                <a:cs typeface="Calibri" panose="020F0502020204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900"/>
              <a:t>A subhead that supports the headline can be two lines as well but not more. </a:t>
            </a:r>
          </a:p>
        </p:txBody>
      </p:sp>
    </p:spTree>
    <p:extLst>
      <p:ext uri="{BB962C8B-B14F-4D97-AF65-F5344CB8AC3E}">
        <p14:creationId xmlns:p14="http://schemas.microsoft.com/office/powerpoint/2010/main" val="7121481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290CE-09B6-DC48-89C3-DD31229A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8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02B07-3C25-E04A-BD02-764A2B0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343158"/>
            <a:ext cx="5915025" cy="5801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1BFFB-4270-6341-AE05-DA9BEB27C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1488" y="8475134"/>
            <a:ext cx="5028941" cy="48683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447"/>
              </a:lnSpc>
              <a:defRPr sz="398"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7490-E12C-B74E-851A-CDAECB4A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8657169"/>
            <a:ext cx="31430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 b="0" i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CE6FB4-6E62-2CCC-C2C6-9787DD53736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0994" y="8745771"/>
            <a:ext cx="886182" cy="19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6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900" b="0" i="0" kern="1200">
          <a:solidFill>
            <a:schemeClr val="tx1"/>
          </a:solidFill>
          <a:latin typeface="+mj-lt"/>
          <a:ea typeface="+mn-ea"/>
          <a:cs typeface="+mn-cs"/>
        </a:defRPr>
      </a:lvl1pPr>
      <a:lvl2pPr marL="385762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900" b="0" i="0" kern="1200">
          <a:solidFill>
            <a:schemeClr val="tx1"/>
          </a:solidFill>
          <a:latin typeface="+mj-lt"/>
          <a:ea typeface="+mn-ea"/>
          <a:cs typeface="+mn-cs"/>
        </a:defRPr>
      </a:lvl2pPr>
      <a:lvl3pPr marL="642936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788" b="0" i="0" kern="1200">
          <a:solidFill>
            <a:schemeClr val="tx1"/>
          </a:solidFill>
          <a:latin typeface="+mj-lt"/>
          <a:ea typeface="+mn-ea"/>
          <a:cs typeface="+mn-cs"/>
        </a:defRPr>
      </a:lvl3pPr>
      <a:lvl4pPr marL="900112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788" b="0" i="0" kern="1200">
          <a:solidFill>
            <a:schemeClr val="tx1"/>
          </a:solidFill>
          <a:latin typeface="+mj-lt"/>
          <a:ea typeface="+mn-ea"/>
          <a:cs typeface="+mn-cs"/>
        </a:defRPr>
      </a:lvl4pPr>
      <a:lvl5pPr marL="1157286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788" b="0" i="0" kern="1200">
          <a:solidFill>
            <a:schemeClr val="tx1"/>
          </a:solidFill>
          <a:latin typeface="+mj-lt"/>
          <a:ea typeface="+mn-ea"/>
          <a:cs typeface="+mn-cs"/>
        </a:defRPr>
      </a:lvl5pPr>
      <a:lvl6pPr marL="1414461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5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1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5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4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9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4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9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3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7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4320">
          <p15:clr>
            <a:srgbClr val="F26B43"/>
          </p15:clr>
        </p15:guide>
        <p15:guide id="3" pos="360">
          <p15:clr>
            <a:srgbClr val="F26B43"/>
          </p15:clr>
        </p15:guide>
        <p15:guide id="4" pos="2088">
          <p15:clr>
            <a:srgbClr val="F26B43"/>
          </p15:clr>
        </p15:guide>
        <p15:guide id="5" pos="2232">
          <p15:clr>
            <a:srgbClr val="F26B43"/>
          </p15:clr>
        </p15:guide>
        <p15:guide id="6" pos="3960">
          <p15:clr>
            <a:srgbClr val="F26B43"/>
          </p15:clr>
        </p15:guide>
        <p15:guide id="7" orient="horz">
          <p15:clr>
            <a:srgbClr val="F26B43"/>
          </p15:clr>
        </p15:guide>
        <p15:guide id="8" orient="horz" pos="5760">
          <p15:clr>
            <a:srgbClr val="F26B43"/>
          </p15:clr>
        </p15:guide>
        <p15:guide id="9" orient="horz" pos="360">
          <p15:clr>
            <a:srgbClr val="F26B43"/>
          </p15:clr>
        </p15:guide>
        <p15:guide id="10" orient="horz" pos="2808">
          <p15:clr>
            <a:srgbClr val="F26B43"/>
          </p15:clr>
        </p15:guide>
        <p15:guide id="11" orient="horz" pos="2952">
          <p15:clr>
            <a:srgbClr val="F26B43"/>
          </p15:clr>
        </p15:guide>
        <p15:guide id="12" orient="horz" pos="54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5B179-366D-1466-5305-90E79E7A8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883D6ED-F629-F2DA-5133-509B29AFB386}"/>
              </a:ext>
            </a:extLst>
          </p:cNvPr>
          <p:cNvSpPr/>
          <p:nvPr/>
        </p:nvSpPr>
        <p:spPr>
          <a:xfrm>
            <a:off x="-1" y="-6786"/>
            <a:ext cx="3427979" cy="4209102"/>
          </a:xfrm>
          <a:prstGeom prst="rect">
            <a:avLst/>
          </a:prstGeom>
          <a:solidFill>
            <a:srgbClr val="388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delity Sans 2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F00319-5FA2-6C47-7240-A17462678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8" t="-73" r="10864" b="879"/>
          <a:stretch>
            <a:fillRect/>
          </a:stretch>
        </p:blipFill>
        <p:spPr>
          <a:xfrm flipH="1">
            <a:off x="3428998" y="0"/>
            <a:ext cx="3440013" cy="420231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0E60BA5-2878-EB08-10E1-28581F2D1FED}"/>
              </a:ext>
            </a:extLst>
          </p:cNvPr>
          <p:cNvSpPr/>
          <p:nvPr/>
        </p:nvSpPr>
        <p:spPr>
          <a:xfrm>
            <a:off x="-3" y="3693965"/>
            <a:ext cx="6869013" cy="5450035"/>
          </a:xfrm>
          <a:prstGeom prst="rect">
            <a:avLst/>
          </a:prstGeom>
          <a:solidFill>
            <a:srgbClr val="368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delity Sans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A01C92-1728-B306-644F-0812A274D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65" y="8486798"/>
            <a:ext cx="6191949" cy="461665"/>
          </a:xfrm>
        </p:spPr>
        <p:txBody>
          <a:bodyPr/>
          <a:lstStyle/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  <a:t>Investing involves risk, including risk of loss.</a:t>
            </a:r>
          </a:p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  <a:t>*Fidelity Workplace Investing, Customer Experience Index Survey, feedback collected in September 2025 from webinar attendees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idelity Sans 2" panose="020B0504050501040104" pitchFamily="34" charset="0"/>
            </a:endParaRPr>
          </a:p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  <a:t>Fidelity and the Fidelity Investments logo are registered service marks of FMR LLC.</a:t>
            </a:r>
          </a:p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  <a:t>Fidelity Brokerage Services LLC. Member NYSE, SIPC, </a:t>
            </a: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</a:b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  <a:t>900 Salem Steet, Smithfield, RI 02917</a:t>
            </a:r>
          </a:p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  <a:t>© 2026 FMR LLC. All rights reserved.	</a:t>
            </a:r>
          </a:p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  <a:t>1254043.1.0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B39897-0902-1FBF-D1B5-8176FB1BDAC6}"/>
              </a:ext>
            </a:extLst>
          </p:cNvPr>
          <p:cNvSpPr txBox="1"/>
          <p:nvPr/>
        </p:nvSpPr>
        <p:spPr>
          <a:xfrm>
            <a:off x="400065" y="533104"/>
            <a:ext cx="2686536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lab Light" panose="02060404050501040104" pitchFamily="18" charset="0"/>
                <a:ea typeface="+mn-ea"/>
                <a:cs typeface="+mn-cs"/>
              </a:rPr>
              <a:t>Join a live webinar with Fidelity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DE3913-C37A-33FD-39D9-14AE446AA914}"/>
              </a:ext>
            </a:extLst>
          </p:cNvPr>
          <p:cNvSpPr txBox="1"/>
          <p:nvPr/>
        </p:nvSpPr>
        <p:spPr>
          <a:xfrm>
            <a:off x="4097715" y="5351880"/>
            <a:ext cx="21020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delity Sans 2"/>
                <a:ea typeface="+mn-ea"/>
                <a:cs typeface="+mn-cs"/>
              </a:rPr>
              <a:t>of webinar attendees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delity Sans 2"/>
                <a:ea typeface="+mn-ea"/>
                <a:cs typeface="+mn-cs"/>
              </a:rPr>
              <a:t>feel confident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delity Sans 2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delity Sans 2"/>
                <a:ea typeface="+mn-ea"/>
                <a:cs typeface="+mn-cs"/>
              </a:rPr>
              <a:t>in what to do next*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B34F863-DC9B-05C7-6620-F39A8A8B8D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6519874"/>
              </p:ext>
            </p:extLst>
          </p:nvPr>
        </p:nvGraphicFramePr>
        <p:xfrm>
          <a:off x="4158503" y="4076418"/>
          <a:ext cx="1980471" cy="1320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B7AE37C5-C592-30CC-D0E1-B91BB629CCDB}"/>
              </a:ext>
            </a:extLst>
          </p:cNvPr>
          <p:cNvSpPr txBox="1"/>
          <p:nvPr/>
        </p:nvSpPr>
        <p:spPr>
          <a:xfrm>
            <a:off x="4732893" y="4544864"/>
            <a:ext cx="8316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delity Slab" panose="02060504050501040104" pitchFamily="18" charset="0"/>
              </a:rPr>
              <a:t>91%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EECD201-6B17-E65A-F859-8B2940B2A8D7}"/>
              </a:ext>
            </a:extLst>
          </p:cNvPr>
          <p:cNvSpPr txBox="1"/>
          <p:nvPr/>
        </p:nvSpPr>
        <p:spPr>
          <a:xfrm>
            <a:off x="378575" y="4161779"/>
            <a:ext cx="3882568" cy="1973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delity Sans 2" panose="020B0504050501040104" pitchFamily="34" charset="0"/>
                <a:ea typeface="+mn-ea"/>
                <a:cs typeface="+mn-cs"/>
              </a:rPr>
              <a:t>Choose from over 300 events a year packed with</a:t>
            </a:r>
          </a:p>
          <a:p>
            <a:pPr lvl="1" defTabSz="806754">
              <a:lnSpc>
                <a:spcPct val="150000"/>
              </a:lnSpc>
              <a:spcAft>
                <a:spcPts val="300"/>
              </a:spcAf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delity Sans 2" panose="020B0504050501040104" pitchFamily="34" charset="0"/>
                <a:ea typeface="+mn-ea"/>
                <a:cs typeface="+mn-cs"/>
              </a:rPr>
              <a:t>financial tips</a:t>
            </a:r>
          </a:p>
          <a:p>
            <a:pPr lvl="1" defTabSz="806754">
              <a:lnSpc>
                <a:spcPct val="150000"/>
              </a:lnSpc>
              <a:spcAft>
                <a:spcPts val="300"/>
              </a:spcAf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delity Sans 2" panose="020B0504050501040104" pitchFamily="34" charset="0"/>
                <a:ea typeface="+mn-ea"/>
                <a:cs typeface="+mn-cs"/>
              </a:rPr>
              <a:t>real-life scenarios</a:t>
            </a:r>
          </a:p>
          <a:p>
            <a:pPr lvl="1" defTabSz="806754">
              <a:lnSpc>
                <a:spcPct val="150000"/>
              </a:lnSpc>
              <a:spcAft>
                <a:spcPts val="300"/>
              </a:spcAf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delity Sans 2" panose="020B0504050501040104" pitchFamily="34" charset="0"/>
                <a:ea typeface="+mn-ea"/>
                <a:cs typeface="+mn-cs"/>
              </a:rPr>
              <a:t>hands-on resources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85C9D7A-E161-BCAD-C8BB-F397230D394D}"/>
              </a:ext>
            </a:extLst>
          </p:cNvPr>
          <p:cNvSpPr txBox="1"/>
          <p:nvPr/>
        </p:nvSpPr>
        <p:spPr>
          <a:xfrm>
            <a:off x="1588783" y="6713015"/>
            <a:ext cx="4730130" cy="600164"/>
          </a:xfrm>
          <a:prstGeom prst="rect">
            <a:avLst/>
          </a:prstGeom>
          <a:noFill/>
        </p:spPr>
        <p:txBody>
          <a:bodyPr wrap="square" rIns="0" rtlCol="0" anchor="ctr">
            <a:spAutoFit/>
          </a:bodyPr>
          <a:lstStyle/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  <a:t>Scan this code to learn more and view upcoming events</a:t>
            </a:r>
          </a:p>
          <a:p>
            <a:pPr marL="0" marR="0" lvl="0" indent="0" algn="l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  <a:t>Fidelity.com/</a:t>
            </a:r>
            <a:r>
              <a:rPr kumimoji="0" lang="en-CA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delity Sans 2" panose="020B0504050501040104" pitchFamily="34" charset="0"/>
              </a:rPr>
              <a:t>FidelityLiveWebinars</a:t>
            </a:r>
            <a:endParaRPr kumimoji="0" lang="en-CA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idelity Sans 2" panose="020B0504050501040104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10F9D1-5266-307C-5E92-1C9C4041A197}"/>
              </a:ext>
            </a:extLst>
          </p:cNvPr>
          <p:cNvGrpSpPr/>
          <p:nvPr/>
        </p:nvGrpSpPr>
        <p:grpSpPr>
          <a:xfrm>
            <a:off x="400066" y="6477944"/>
            <a:ext cx="1103443" cy="1112642"/>
            <a:chOff x="3521833" y="6082257"/>
            <a:chExt cx="1044618" cy="105332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E3FF1E6-FC3A-77DA-BCE1-995E9FBD9F06}"/>
                </a:ext>
              </a:extLst>
            </p:cNvPr>
            <p:cNvSpPr/>
            <p:nvPr/>
          </p:nvSpPr>
          <p:spPr>
            <a:xfrm>
              <a:off x="3521834" y="6090968"/>
              <a:ext cx="1044617" cy="10446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06754">
                <a:defRPr/>
              </a:pPr>
              <a:endParaRPr lang="en-US" sz="1400" dirty="0">
                <a:solidFill>
                  <a:schemeClr val="tx1"/>
                </a:solidFill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81E4DEFB-21F2-4D76-7463-D582BF96B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21833" y="6082257"/>
              <a:ext cx="1044615" cy="1044617"/>
            </a:xfrm>
            <a:prstGeom prst="rect">
              <a:avLst/>
            </a:prstGeom>
          </p:spPr>
        </p:pic>
      </p:grp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6ECA47B-3E92-2F45-C2D0-2A9CC1D7B2F0}"/>
              </a:ext>
            </a:extLst>
          </p:cNvPr>
          <p:cNvSpPr/>
          <p:nvPr/>
        </p:nvSpPr>
        <p:spPr>
          <a:xfrm>
            <a:off x="505887" y="4942166"/>
            <a:ext cx="207422" cy="144103"/>
          </a:xfrm>
          <a:custGeom>
            <a:avLst/>
            <a:gdLst>
              <a:gd name="connsiteX0" fmla="*/ 0 w 160867"/>
              <a:gd name="connsiteY0" fmla="*/ 62653 h 111760"/>
              <a:gd name="connsiteX1" fmla="*/ 49107 w 160867"/>
              <a:gd name="connsiteY1" fmla="*/ 111760 h 111760"/>
              <a:gd name="connsiteX2" fmla="*/ 160867 w 160867"/>
              <a:gd name="connsiteY2" fmla="*/ 0 h 11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867" h="111760">
                <a:moveTo>
                  <a:pt x="0" y="62653"/>
                </a:moveTo>
                <a:lnTo>
                  <a:pt x="49107" y="111760"/>
                </a:lnTo>
                <a:lnTo>
                  <a:pt x="160867" y="0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8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delity Sans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8F02702-90C5-C3D6-617A-9C800E1E7C05}"/>
              </a:ext>
            </a:extLst>
          </p:cNvPr>
          <p:cNvSpPr/>
          <p:nvPr/>
        </p:nvSpPr>
        <p:spPr>
          <a:xfrm>
            <a:off x="505887" y="5399584"/>
            <a:ext cx="207422" cy="144103"/>
          </a:xfrm>
          <a:custGeom>
            <a:avLst/>
            <a:gdLst>
              <a:gd name="connsiteX0" fmla="*/ 0 w 160867"/>
              <a:gd name="connsiteY0" fmla="*/ 62653 h 111760"/>
              <a:gd name="connsiteX1" fmla="*/ 49107 w 160867"/>
              <a:gd name="connsiteY1" fmla="*/ 111760 h 111760"/>
              <a:gd name="connsiteX2" fmla="*/ 160867 w 160867"/>
              <a:gd name="connsiteY2" fmla="*/ 0 h 11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867" h="111760">
                <a:moveTo>
                  <a:pt x="0" y="62653"/>
                </a:moveTo>
                <a:lnTo>
                  <a:pt x="49107" y="111760"/>
                </a:lnTo>
                <a:lnTo>
                  <a:pt x="160867" y="0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8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delity Sans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CBFD6C2-A413-080A-5151-8CBA5CD146AE}"/>
              </a:ext>
            </a:extLst>
          </p:cNvPr>
          <p:cNvSpPr/>
          <p:nvPr/>
        </p:nvSpPr>
        <p:spPr>
          <a:xfrm>
            <a:off x="505887" y="5857003"/>
            <a:ext cx="207422" cy="144103"/>
          </a:xfrm>
          <a:custGeom>
            <a:avLst/>
            <a:gdLst>
              <a:gd name="connsiteX0" fmla="*/ 0 w 160867"/>
              <a:gd name="connsiteY0" fmla="*/ 62653 h 111760"/>
              <a:gd name="connsiteX1" fmla="*/ 49107 w 160867"/>
              <a:gd name="connsiteY1" fmla="*/ 111760 h 111760"/>
              <a:gd name="connsiteX2" fmla="*/ 160867 w 160867"/>
              <a:gd name="connsiteY2" fmla="*/ 0 h 11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867" h="111760">
                <a:moveTo>
                  <a:pt x="0" y="62653"/>
                </a:moveTo>
                <a:lnTo>
                  <a:pt x="49107" y="111760"/>
                </a:lnTo>
                <a:lnTo>
                  <a:pt x="160867" y="0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06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8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delity Sans"/>
              <a:ea typeface="+mn-ea"/>
              <a:cs typeface="+mn-cs"/>
            </a:endParaRPr>
          </a:p>
        </p:txBody>
      </p:sp>
      <p:pic>
        <p:nvPicPr>
          <p:cNvPr id="38" name="Picture 37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85A673A2-6FEE-2A64-DBFF-C26A6FA4B8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371" y="8576296"/>
            <a:ext cx="1715564" cy="37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95982"/>
      </p:ext>
    </p:extLst>
  </p:cSld>
  <p:clrMapOvr>
    <a:masterClrMapping/>
  </p:clrMapOvr>
</p:sld>
</file>

<file path=ppt/theme/theme1.xml><?xml version="1.0" encoding="utf-8"?>
<a:theme xmlns:a="http://schemas.openxmlformats.org/drawingml/2006/main" name="1_2023 WI Template">
  <a:themeElements>
    <a:clrScheme name="Fidelity 2024">
      <a:dk1>
        <a:srgbClr val="403F3E"/>
      </a:dk1>
      <a:lt1>
        <a:srgbClr val="FFFFFF"/>
      </a:lt1>
      <a:dk2>
        <a:srgbClr val="044014"/>
      </a:dk2>
      <a:lt2>
        <a:srgbClr val="F7F4E4"/>
      </a:lt2>
      <a:accent1>
        <a:srgbClr val="368727"/>
      </a:accent1>
      <a:accent2>
        <a:srgbClr val="6AD539"/>
      </a:accent2>
      <a:accent3>
        <a:srgbClr val="28CAFF"/>
      </a:accent3>
      <a:accent4>
        <a:srgbClr val="3880F3"/>
      </a:accent4>
      <a:accent5>
        <a:srgbClr val="04547C"/>
      </a:accent5>
      <a:accent6>
        <a:srgbClr val="DBCA72"/>
      </a:accent6>
      <a:hlink>
        <a:srgbClr val="9747F6"/>
      </a:hlink>
      <a:folHlink>
        <a:srgbClr val="5B2C9F"/>
      </a:folHlink>
    </a:clrScheme>
    <a:fontScheme name="Custom 5">
      <a:majorFont>
        <a:latin typeface="Fidelity Sans Lt"/>
        <a:ea typeface=""/>
        <a:cs typeface=""/>
      </a:majorFont>
      <a:minorFont>
        <a:latin typeface="Fidelity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custClrLst>
    <a:custClr name="PMS 348">
      <a:srgbClr val="118741"/>
    </a:custClr>
    <a:custClr name="PMS 7689">
      <a:srgbClr val="298FC2"/>
    </a:custClr>
    <a:custClr name="OMS 2592">
      <a:srgbClr val="893B90"/>
    </a:custClr>
    <a:custClr name="PMS 206">
      <a:srgbClr val="E30B5C"/>
    </a:custClr>
    <a:custClr name="PMS 144">
      <a:srgbClr val="F98A3C"/>
    </a:custClr>
    <a:custClr name="PMS 166">
      <a:srgbClr val="DE5E06"/>
    </a:custClr>
    <a:custClr name="PMS 116">
      <a:srgbClr val="FFCD00"/>
    </a:custClr>
    <a:custClr name="PMS 390">
      <a:srgbClr val="B5BD00"/>
    </a:custClr>
    <a:custClr name="PMS 5503">
      <a:srgbClr val="94B7BB"/>
    </a:custClr>
    <a:custClr name="PMS 7544">
      <a:srgbClr val="758592"/>
    </a:custClr>
  </a:custClrLst>
  <a:extLst>
    <a:ext uri="{05A4C25C-085E-4340-85A3-A5531E510DB2}">
      <thm15:themeFamily xmlns:thm15="http://schemas.microsoft.com/office/thememl/2012/main" name="WI Toolkit 2020 16x9 (1)" id="{E1226E18-1AF3-E040-8B6A-B1AC688A233D}" vid="{8230BF58-0895-0F4C-A8DC-85B3195F9FB4}"/>
    </a:ext>
  </a:extLst>
</a:theme>
</file>

<file path=ppt/theme/themeOverride1.xml><?xml version="1.0" encoding="utf-8"?>
<a:themeOverride xmlns:a="http://schemas.openxmlformats.org/drawingml/2006/main">
  <a:clrScheme name="Fidelity 2024">
    <a:dk1>
      <a:srgbClr val="403F3E"/>
    </a:dk1>
    <a:lt1>
      <a:srgbClr val="FFFFFF"/>
    </a:lt1>
    <a:dk2>
      <a:srgbClr val="044014"/>
    </a:dk2>
    <a:lt2>
      <a:srgbClr val="F7F4E4"/>
    </a:lt2>
    <a:accent1>
      <a:srgbClr val="368727"/>
    </a:accent1>
    <a:accent2>
      <a:srgbClr val="6AD539"/>
    </a:accent2>
    <a:accent3>
      <a:srgbClr val="28CAFF"/>
    </a:accent3>
    <a:accent4>
      <a:srgbClr val="3880F3"/>
    </a:accent4>
    <a:accent5>
      <a:srgbClr val="04547C"/>
    </a:accent5>
    <a:accent6>
      <a:srgbClr val="DBCA72"/>
    </a:accent6>
    <a:hlink>
      <a:srgbClr val="9747F6"/>
    </a:hlink>
    <a:folHlink>
      <a:srgbClr val="5B2C9F"/>
    </a:folHlink>
  </a:clrScheme>
  <a:fontScheme name="Custom 5">
    <a:majorFont>
      <a:latin typeface="Fidelity Sans Lt"/>
      <a:ea typeface=""/>
      <a:cs typeface=""/>
    </a:majorFont>
    <a:minorFont>
      <a:latin typeface="Fidelity San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3075</TotalTime>
  <Words>120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Fidelity Sans</vt:lpstr>
      <vt:lpstr>Fidelity Sans 2</vt:lpstr>
      <vt:lpstr>Fidelity Sans Lt</vt:lpstr>
      <vt:lpstr>Fidelity Slab</vt:lpstr>
      <vt:lpstr>Fidelity Slab Light</vt:lpstr>
      <vt:lpstr>1_2023 WI Template</vt:lpstr>
      <vt:lpstr>PowerPoint Presentation</vt:lpstr>
    </vt:vector>
  </TitlesOfParts>
  <Company>Fidelity Investments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Corneau, Joscelyn</dc:creator>
  <cp:lastModifiedBy>Rodgers, Ariel</cp:lastModifiedBy>
  <cp:revision>10</cp:revision>
  <dcterms:created xsi:type="dcterms:W3CDTF">2025-03-10T14:30:54Z</dcterms:created>
  <dcterms:modified xsi:type="dcterms:W3CDTF">2026-04-02T12:13:21Z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26cd327-f806-4fe6-bd83-ee274c8a0858_Enabled">
    <vt:lpwstr>true</vt:lpwstr>
  </property>
  <property fmtid="{D5CDD505-2E9C-101B-9397-08002B2CF9AE}" pid="3" name="MSIP_Label_526cd327-f806-4fe6-bd83-ee274c8a0858_SetDate">
    <vt:lpwstr>2025-05-23T17:44:35Z</vt:lpwstr>
  </property>
  <property fmtid="{D5CDD505-2E9C-101B-9397-08002B2CF9AE}" pid="4" name="MSIP_Label_526cd327-f806-4fe6-bd83-ee274c8a0858_Method">
    <vt:lpwstr>Privileged</vt:lpwstr>
  </property>
  <property fmtid="{D5CDD505-2E9C-101B-9397-08002B2CF9AE}" pid="5" name="MSIP_Label_526cd327-f806-4fe6-bd83-ee274c8a0858_Name">
    <vt:lpwstr>Public</vt:lpwstr>
  </property>
  <property fmtid="{D5CDD505-2E9C-101B-9397-08002B2CF9AE}" pid="6" name="MSIP_Label_526cd327-f806-4fe6-bd83-ee274c8a0858_SiteId">
    <vt:lpwstr>7521acbc-a68c-41e5-a975-1cf83066dd19</vt:lpwstr>
  </property>
  <property fmtid="{D5CDD505-2E9C-101B-9397-08002B2CF9AE}" pid="7" name="MSIP_Label_526cd327-f806-4fe6-bd83-ee274c8a0858_ActionId">
    <vt:lpwstr>67cf6e91-9e16-4117-938f-4be361ce8b41</vt:lpwstr>
  </property>
  <property fmtid="{D5CDD505-2E9C-101B-9397-08002B2CF9AE}" pid="8" name="MSIP_Label_526cd327-f806-4fe6-bd83-ee274c8a0858_ContentBits">
    <vt:lpwstr>0</vt:lpwstr>
  </property>
</Properties>
</file>